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2564-5402-DE74-0D5C-BCC52B549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645D3-C357-BE4B-B569-38065CBA4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CBB9F-5C18-8B00-AF61-322B9C6D5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E787D-10BF-DCCB-9C28-3488678F8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E717C-AA6C-9E7B-1CE5-61F31392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71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3430-CF9D-56CF-E3C5-B22F2B38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EB00BF-F52F-6023-BBA5-07EA64212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8427C-3A90-4C03-4A74-FF576895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67F48-3E5F-759E-D5CF-AA367997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D212-7CD2-7767-35CC-9D5E0263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15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9D4570-8869-42B1-B2F5-DA00742CD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EF21C-67EB-D532-A018-A6C4803F6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D3CC0-611E-AD1E-2C1A-0A7AC23E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FB93E-6B00-34D3-5CFA-F58AAAFC9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A1596-7791-76BF-B11C-A49392C9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363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722A-8FE8-09A2-701B-7466920E9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462B4-5C9C-ED22-BBC2-D90AB35F2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92311-F785-CF0A-73F5-E74E01213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9CCAB-B2C1-9724-8F4A-4A73B65A2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AF5CC-AACB-A314-BB2D-CD259E3B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948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0AA9-0761-2E63-9CD0-98B82394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3B0BF-C503-B64E-F635-8AB7E08CB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CC68C-BAF6-DBA3-D1F1-6C1B00D0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E8A2C-4FC2-B5D3-D658-7A9ACFCF2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D9348-223D-BB30-33FD-9A7ADFE5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84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7C2D-666C-B585-946D-10DF4F86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73C97-24AF-80FC-AB81-4D21E57E2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1A9A7-A913-C920-390F-843B3565B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8B5A9-FC10-59DC-4205-4653CDA4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21AED-987A-D84E-E809-F66D9B7C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0957B-C2AD-716B-EBC9-AE8D7C61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953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1F97-72FC-EDAB-1286-9D79D4D1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9A3B0-D388-BFC0-7ACA-D51975AD2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0E6C7-5928-E79D-87D9-855F53DA2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D255F-9731-029F-16C3-A18401234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FCB9A-F657-7EDE-F5A8-D57ADDD559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051CA-CAF7-34B0-56B0-D57ECAD32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04E473-93BC-4D62-227D-38CE13738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A887C2-C150-53DC-4BE6-3EC8737B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893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878C-40DB-3329-5C35-6CC263AD2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51EE9-BDAD-8B23-C1F7-8D7A987F1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2EE78-48D2-F0F7-8CCA-7E7A355D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9852E-BA1B-DF0C-90FF-E8957020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82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613ED7-9576-2F08-7886-D8BEA4195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B0BF4-6FE3-ECDE-80C3-A840106D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9398D-CC90-2049-4A6F-7D905CB3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02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C97BA-B9E8-66FE-453D-3B45A1D3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AED5C-3241-CDF5-FD68-AC2517287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E4C00-0779-D945-0364-325AEF7BA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D82D7-3350-0F43-2E9C-41F6CDDB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226B-DBF2-1788-D1E4-7D7940EA0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B58D7-AA9F-817B-9CEA-5DC0A643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977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2FCF3-C95E-34E4-FEF5-13E28517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03B860-6673-DE2C-BA17-534A37BE31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35C1C-3323-C988-7DF1-0364F4584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00619-8172-938F-6CF2-BE130BCA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64800-3025-6B56-D698-16BAC2684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F5801-BB46-E188-8537-D9E5B9D1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12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143CBC-002A-6701-4203-D92B7FAE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E4ECB-B0D4-DC7B-C29D-F84738816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3D420-C643-3148-594E-994921167C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AB06C-2F39-40F5-88FA-6C6DF68BD3AD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A6AA9-9074-FE86-F832-998DD4401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B2DF9-49EA-709B-EEA9-CA1689467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34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CEE9F-6641-A9CA-0340-B2AB41AF7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Software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D26B9-0B56-6F1A-AE41-AAC9C6D0E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Tatenda </a:t>
            </a:r>
            <a:r>
              <a:rPr lang="en-GB" dirty="0" err="1"/>
              <a:t>Gorimbo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521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18"/>
    </mc:Choice>
    <mc:Fallback xmlns="">
      <p:transition spd="slow" advTm="1641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5F13-4511-258A-BFA8-C26AF3DC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/>
              <a:t>Mental Health Care Mastery LTD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2BAE4-CD39-55F3-B599-AD9054E1B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GB" dirty="0"/>
              <a:t>As a software engineer I would like to create a Mental Health Care Mastery website </a:t>
            </a:r>
            <a:r>
              <a:rPr lang="en-US" dirty="0">
                <a:solidFill>
                  <a:srgbClr val="212529"/>
                </a:solidFill>
                <a:latin typeface="system-ui"/>
              </a:rPr>
              <a:t>to make it easy for the clients to book for health practitioners.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marL="0" indent="0" algn="ctr">
              <a:buNone/>
            </a:pP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r>
              <a:rPr lang="en-US" b="1" i="1" dirty="0"/>
              <a:t>The system must contain booking appointment option: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The client must be able to sign in and out with his/her details.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The client must be able to reset passwords.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The client must able to make an appointment from 9a.m to 7p.m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/>
              <a:t>The system must be flexible to use in different devices and operating systems such as windows, macOS , Androids and Linux etc.</a:t>
            </a:r>
          </a:p>
          <a:p>
            <a:r>
              <a:rPr lang="en-US" dirty="0"/>
              <a:t>The client must be able to access the contact details of the company </a:t>
            </a:r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074BFC-5985-7D09-8D8A-A366DFD85C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2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22"/>
    </mc:Choice>
    <mc:Fallback xmlns="">
      <p:transition spd="slow" advTm="15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9C54-912F-E807-744E-6E62845B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7DBD-A30C-15EF-1433-99ED60FA3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48250" cy="4384675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Our home page shows </a:t>
            </a:r>
            <a:r>
              <a:rPr lang="en-GB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GB" i="1" dirty="0"/>
              <a:t>Name of the company</a:t>
            </a:r>
          </a:p>
          <a:p>
            <a:pPr marL="514350" indent="-514350">
              <a:buFont typeface="+mj-lt"/>
              <a:buAutoNum type="arabicPeriod"/>
            </a:pPr>
            <a:r>
              <a:rPr lang="en-GB" i="1" dirty="0"/>
              <a:t>The motto of the company</a:t>
            </a:r>
          </a:p>
          <a:p>
            <a:pPr marL="514350" indent="-514350">
              <a:buFont typeface="+mj-lt"/>
              <a:buAutoNum type="arabicPeriod"/>
            </a:pPr>
            <a:r>
              <a:rPr lang="en-GB" i="1" dirty="0"/>
              <a:t>Online booking option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i="1" dirty="0"/>
              <a:t>Contact us details</a:t>
            </a:r>
          </a:p>
          <a:p>
            <a:pPr marL="514350" indent="-514350">
              <a:buFont typeface="+mj-lt"/>
              <a:buAutoNum type="arabicPeriod"/>
            </a:pPr>
            <a:r>
              <a:rPr lang="en-GB" i="1" dirty="0"/>
              <a:t>Our Services which shows the health practitioners that works for the company</a:t>
            </a:r>
          </a:p>
          <a:p>
            <a:pPr marL="514350" indent="-514350">
              <a:buFont typeface="+mj-lt"/>
              <a:buAutoNum type="arabicPeriod"/>
            </a:pPr>
            <a:r>
              <a:rPr lang="en-GB" i="1" dirty="0"/>
              <a:t>It also shows the other pages such as online booking, appointment panel and user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00E3333-C5DB-034C-0E59-569D85BA2A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73" y="2141034"/>
            <a:ext cx="6302849" cy="3791414"/>
          </a:xfrm>
        </p:spPr>
      </p:pic>
    </p:spTree>
    <p:extLst>
      <p:ext uri="{BB962C8B-B14F-4D97-AF65-F5344CB8AC3E}">
        <p14:creationId xmlns:p14="http://schemas.microsoft.com/office/powerpoint/2010/main" val="105285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E8A9-E80F-3E31-2B38-3F49E8BC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/>
              <a:t>Requirements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F2791-AB5B-270C-0285-A9C217123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i="1" u="sng" dirty="0"/>
              <a:t>ONLINE BOOKING OPTION</a:t>
            </a:r>
            <a:r>
              <a:rPr lang="en-GB" b="1" i="1" dirty="0"/>
              <a:t>:</a:t>
            </a:r>
          </a:p>
          <a:p>
            <a:r>
              <a:rPr lang="en-GB" dirty="0"/>
              <a:t>If you click on online booking it will take you to the page where you can select the type of service you want to book for.</a:t>
            </a:r>
          </a:p>
          <a:p>
            <a:r>
              <a:rPr lang="en-GB" dirty="0"/>
              <a:t>It will also gives you the available dates that you can make the appointment.</a:t>
            </a:r>
          </a:p>
          <a:p>
            <a:r>
              <a:rPr lang="en-GB" dirty="0"/>
              <a:t>When you click continue it will take you to a page where you can select available time for the appointment.</a:t>
            </a:r>
          </a:p>
          <a:p>
            <a:r>
              <a:rPr lang="en-GB" dirty="0"/>
              <a:t>Then as soon as you submit the appointment will be automatically saved.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i="1" u="sng" dirty="0"/>
              <a:t>APPOINTMENT PANEL OPTION</a:t>
            </a:r>
            <a:r>
              <a:rPr lang="en-GB" b="1" i="1" dirty="0"/>
              <a:t>:</a:t>
            </a:r>
          </a:p>
          <a:p>
            <a:r>
              <a:rPr lang="en-GB" dirty="0"/>
              <a:t>When you select appointment panel it will immediately take you to the list of the appointment that have been made .</a:t>
            </a:r>
          </a:p>
          <a:p>
            <a:r>
              <a:rPr lang="en-GB" dirty="0"/>
              <a:t>It also have the search appointment option where you can be able to search for the appointment that you have made in case there might be a lot of appointment that have been made before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i="1" u="sng" dirty="0"/>
              <a:t>USER PANEL</a:t>
            </a:r>
          </a:p>
          <a:p>
            <a:r>
              <a:rPr lang="en-GB" dirty="0"/>
              <a:t>It show the information of the person who has booked (user information)</a:t>
            </a:r>
          </a:p>
          <a:p>
            <a:r>
              <a:rPr lang="en-GB" dirty="0"/>
              <a:t>It shows the appointment information and there's and an edit option in case you might want to change the time or date of the appointment.</a:t>
            </a:r>
          </a:p>
          <a:p>
            <a:r>
              <a:rPr lang="en-GB" dirty="0"/>
              <a:t>Then after you are done with editing there's sign out option </a:t>
            </a:r>
          </a:p>
        </p:txBody>
      </p:sp>
    </p:spTree>
    <p:extLst>
      <p:ext uri="{BB962C8B-B14F-4D97-AF65-F5344CB8AC3E}">
        <p14:creationId xmlns:p14="http://schemas.microsoft.com/office/powerpoint/2010/main" val="118157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6D199-7ABA-1B5B-7AAC-ACC78A919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88" y="223025"/>
            <a:ext cx="10448692" cy="1371599"/>
          </a:xfrm>
        </p:spPr>
        <p:txBody>
          <a:bodyPr/>
          <a:lstStyle/>
          <a:p>
            <a:r>
              <a:rPr lang="en-GB" b="1" u="sng" dirty="0">
                <a:solidFill>
                  <a:schemeClr val="accent3">
                    <a:lumMod val="75000"/>
                  </a:schemeClr>
                </a:solidFill>
              </a:rPr>
              <a:t>MY PRESENTATION VIDEO</a:t>
            </a:r>
          </a:p>
        </p:txBody>
      </p:sp>
      <p:pic>
        <p:nvPicPr>
          <p:cNvPr id="4" name="my presentation">
            <a:hlinkClick r:id="" action="ppaction://media"/>
            <a:extLst>
              <a:ext uri="{FF2B5EF4-FFF2-40B4-BE49-F238E27FC236}">
                <a16:creationId xmlns:a16="http://schemas.microsoft.com/office/drawing/2014/main" id="{4E0D8D6C-9E22-6406-E3A7-8EE769F458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4624" y="1351024"/>
            <a:ext cx="8979309" cy="4825939"/>
          </a:xfrm>
        </p:spPr>
      </p:pic>
    </p:spTree>
    <p:extLst>
      <p:ext uri="{BB962C8B-B14F-4D97-AF65-F5344CB8AC3E}">
        <p14:creationId xmlns:p14="http://schemas.microsoft.com/office/powerpoint/2010/main" val="42015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4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A9E82-F9BE-FD7A-AC4F-08DF45C7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Design</a:t>
            </a:r>
            <a:endParaRPr lang="en-SS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A6C2E-1285-590C-FCDB-15D05116C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16651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u="sng" dirty="0"/>
              <a:t>Applications used :</a:t>
            </a:r>
          </a:p>
          <a:p>
            <a:r>
              <a:rPr lang="en-US" i="1" dirty="0"/>
              <a:t>Visual studio and some extensions </a:t>
            </a:r>
          </a:p>
          <a:p>
            <a:r>
              <a:rPr lang="en-US" i="1" dirty="0"/>
              <a:t>Python</a:t>
            </a:r>
          </a:p>
          <a:p>
            <a:r>
              <a:rPr lang="en-US" i="1" dirty="0"/>
              <a:t>Django</a:t>
            </a:r>
          </a:p>
          <a:p>
            <a:r>
              <a:rPr lang="en-US" i="1" dirty="0"/>
              <a:t>Jira</a:t>
            </a:r>
          </a:p>
          <a:p>
            <a:endParaRPr lang="en-US" i="1" dirty="0"/>
          </a:p>
          <a:p>
            <a:endParaRPr lang="en-SS" dirty="0"/>
          </a:p>
        </p:txBody>
      </p:sp>
    </p:spTree>
    <p:extLst>
      <p:ext uri="{BB962C8B-B14F-4D97-AF65-F5344CB8AC3E}">
        <p14:creationId xmlns:p14="http://schemas.microsoft.com/office/powerpoint/2010/main" val="136676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D4D2-7B70-7B75-0D09-4ED0728C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211"/>
            <a:ext cx="10515600" cy="1601478"/>
          </a:xfrm>
        </p:spPr>
        <p:txBody>
          <a:bodyPr/>
          <a:lstStyle/>
          <a:p>
            <a:r>
              <a:rPr lang="en-GB" b="1" u="sng" dirty="0"/>
              <a:t>Implementation – Care Mastery LTD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4FA7C1-F570-5D2F-47BB-871D89C4A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953" y="1212112"/>
            <a:ext cx="10972799" cy="4720855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Sign up </a:t>
            </a:r>
            <a:r>
              <a:rPr lang="en-US" i="1" dirty="0"/>
              <a:t>– user can sign up with their own details if they have never    signed in before </a:t>
            </a:r>
          </a:p>
          <a:p>
            <a:pPr marL="0" indent="0">
              <a:buNone/>
            </a:pPr>
            <a:r>
              <a:rPr lang="en-US" i="1" dirty="0"/>
              <a:t>                  - Sign up details – Name, surname and passwords</a:t>
            </a:r>
          </a:p>
          <a:p>
            <a:pPr marL="0" indent="0">
              <a:buNone/>
            </a:pPr>
            <a:r>
              <a:rPr lang="en-US" i="1" dirty="0"/>
              <a:t>   User’s sign up details will be saved and they will be now have an account with the company</a:t>
            </a:r>
          </a:p>
          <a:p>
            <a:r>
              <a:rPr lang="en-US" b="1" dirty="0">
                <a:solidFill>
                  <a:schemeClr val="accent6"/>
                </a:solidFill>
              </a:rPr>
              <a:t>Sign in </a:t>
            </a:r>
            <a:r>
              <a:rPr lang="en-US" b="1" i="1" dirty="0"/>
              <a:t>– </a:t>
            </a:r>
            <a:r>
              <a:rPr lang="en-US" i="1" dirty="0"/>
              <a:t>user can sign in with their details if they already have an account</a:t>
            </a:r>
          </a:p>
          <a:p>
            <a:r>
              <a:rPr lang="en-US" b="1" dirty="0">
                <a:solidFill>
                  <a:schemeClr val="accent6"/>
                </a:solidFill>
              </a:rPr>
              <a:t>Online Booking </a:t>
            </a:r>
            <a:r>
              <a:rPr lang="en-US" i="1" dirty="0"/>
              <a:t>– user can make a booking after signing in </a:t>
            </a:r>
          </a:p>
          <a:p>
            <a:pPr marL="0" indent="0">
              <a:buNone/>
            </a:pPr>
            <a:r>
              <a:rPr lang="en-US" i="1" dirty="0"/>
              <a:t>                                - user cannot make a booking without signing in</a:t>
            </a:r>
          </a:p>
          <a:p>
            <a:pPr marL="0" indent="0">
              <a:buNone/>
            </a:pPr>
            <a:r>
              <a:rPr lang="en-US" i="1" dirty="0"/>
              <a:t>                                - user can book for different services e.g.Doctors,nurses</a:t>
            </a:r>
          </a:p>
          <a:p>
            <a:pPr marL="0" indent="0">
              <a:buNone/>
            </a:pPr>
            <a:r>
              <a:rPr lang="en-US" i="1" dirty="0"/>
              <a:t>                                - user can also choose date for the booking</a:t>
            </a:r>
          </a:p>
          <a:p>
            <a:pPr marL="0" indent="0">
              <a:buNone/>
            </a:pPr>
            <a:r>
              <a:rPr lang="en-US" i="1" dirty="0"/>
              <a:t>                                - user can choose time for the appointment </a:t>
            </a:r>
          </a:p>
          <a:p>
            <a:pPr marL="0" indent="0">
              <a:buNone/>
            </a:pPr>
            <a:r>
              <a:rPr lang="en-US" i="1" dirty="0"/>
              <a:t>                                - user can submit and the appointment will be saved</a:t>
            </a:r>
          </a:p>
          <a:p>
            <a:r>
              <a:rPr lang="en-US" b="1" dirty="0">
                <a:solidFill>
                  <a:schemeClr val="accent6"/>
                </a:solidFill>
              </a:rPr>
              <a:t>Editing Appointment </a:t>
            </a:r>
            <a:r>
              <a:rPr lang="en-US" i="1" dirty="0"/>
              <a:t>– user can be able to edit dates, time and services etc.</a:t>
            </a:r>
          </a:p>
          <a:p>
            <a:pPr marL="0" indent="0">
              <a:buNone/>
            </a:pPr>
            <a:r>
              <a:rPr lang="en-US" i="1" dirty="0"/>
              <a:t>                                       - user can also change the date, time and services etc.</a:t>
            </a:r>
          </a:p>
          <a:p>
            <a:r>
              <a:rPr lang="en-US" i="1" dirty="0"/>
              <a:t>User can be able to access the contacting details information</a:t>
            </a:r>
          </a:p>
          <a:p>
            <a:r>
              <a:rPr lang="en-US" b="1" dirty="0">
                <a:solidFill>
                  <a:schemeClr val="accent6"/>
                </a:solidFill>
              </a:rPr>
              <a:t>Sign out </a:t>
            </a:r>
            <a:r>
              <a:rPr lang="en-US" i="1" dirty="0"/>
              <a:t>– user can sign out when they are done with everything</a:t>
            </a:r>
          </a:p>
          <a:p>
            <a:pPr marL="0" indent="0">
              <a:buNone/>
            </a:pPr>
            <a:r>
              <a:rPr lang="en-US" i="1" dirty="0"/>
              <a:t>Unfortunately we couldn’t managed to make a delete or cancel button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endParaRPr lang="en-SS" i="1" dirty="0"/>
          </a:p>
        </p:txBody>
      </p:sp>
    </p:spTree>
    <p:extLst>
      <p:ext uri="{BB962C8B-B14F-4D97-AF65-F5344CB8AC3E}">
        <p14:creationId xmlns:p14="http://schemas.microsoft.com/office/powerpoint/2010/main" val="356439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9E323-AE4D-9D74-A839-CBFF74BE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/>
              <a:t>Testing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6F30F91-FDA8-62CC-1DDA-C930EF2BD3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1599968"/>
              </p:ext>
            </p:extLst>
          </p:nvPr>
        </p:nvGraphicFramePr>
        <p:xfrm>
          <a:off x="838200" y="1690687"/>
          <a:ext cx="10647556" cy="4709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722">
                  <a:extLst>
                    <a:ext uri="{9D8B030D-6E8A-4147-A177-3AD203B41FA5}">
                      <a16:colId xmlns:a16="http://schemas.microsoft.com/office/drawing/2014/main" val="765071959"/>
                    </a:ext>
                  </a:extLst>
                </a:gridCol>
                <a:gridCol w="1382751">
                  <a:extLst>
                    <a:ext uri="{9D8B030D-6E8A-4147-A177-3AD203B41FA5}">
                      <a16:colId xmlns:a16="http://schemas.microsoft.com/office/drawing/2014/main" val="4292873078"/>
                    </a:ext>
                  </a:extLst>
                </a:gridCol>
                <a:gridCol w="3356517">
                  <a:extLst>
                    <a:ext uri="{9D8B030D-6E8A-4147-A177-3AD203B41FA5}">
                      <a16:colId xmlns:a16="http://schemas.microsoft.com/office/drawing/2014/main" val="3983176416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3465894954"/>
                    </a:ext>
                  </a:extLst>
                </a:gridCol>
                <a:gridCol w="2701899">
                  <a:extLst>
                    <a:ext uri="{9D8B030D-6E8A-4147-A177-3AD203B41FA5}">
                      <a16:colId xmlns:a16="http://schemas.microsoft.com/office/drawing/2014/main" val="827544847"/>
                    </a:ext>
                  </a:extLst>
                </a:gridCol>
              </a:tblGrid>
              <a:tr h="339452"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Expected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Changes made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619925"/>
                  </a:ext>
                </a:extLst>
              </a:tr>
              <a:tr h="49911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 Sign in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Chrome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User must be able to sign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No changes made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299235"/>
                  </a:ext>
                </a:extLst>
              </a:tr>
              <a:tr h="52092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 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User must be able to use his/her details to sign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No changes made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683639"/>
                  </a:ext>
                </a:extLst>
              </a:tr>
              <a:tr h="52092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Booking appointment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User must be able make an appointment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Cancel Appointment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055301"/>
                  </a:ext>
                </a:extLst>
              </a:tr>
              <a:tr h="141393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Editing Appointment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User must be able to edit the appointment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To change date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To change time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dirty="0"/>
                        <a:t>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To change the practitioners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Pass</a:t>
                      </a:r>
                    </a:p>
                    <a:p>
                      <a:r>
                        <a:rPr lang="en-GB" dirty="0"/>
                        <a:t>Pass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Pass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Time changed to SA time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Other practitioners were added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641728"/>
                  </a:ext>
                </a:extLst>
              </a:tr>
              <a:tr h="4121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Sign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User must be able to sign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No changes made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424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217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7021A-735B-6DD2-366A-BD8300B3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211"/>
            <a:ext cx="10515600" cy="1601478"/>
          </a:xfrm>
        </p:spPr>
        <p:txBody>
          <a:bodyPr/>
          <a:lstStyle/>
          <a:p>
            <a:r>
              <a:rPr lang="en-US" b="1" u="sng" dirty="0"/>
              <a:t>Tracking with Jira</a:t>
            </a:r>
            <a:endParaRPr lang="en-SS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2B36D-487F-D1D9-4219-A498BA9FA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18" y="1315845"/>
            <a:ext cx="10917044" cy="5177030"/>
          </a:xfrm>
        </p:spPr>
        <p:txBody>
          <a:bodyPr>
            <a:normAutofit fontScale="40000" lnSpcReduction="20000"/>
          </a:bodyPr>
          <a:lstStyle/>
          <a:p>
            <a:r>
              <a:rPr lang="en-US" sz="3400" dirty="0"/>
              <a:t>I used Jira as my roadmap for ongoing of the project</a:t>
            </a:r>
          </a:p>
          <a:p>
            <a:r>
              <a:rPr lang="en-US" sz="3400" dirty="0"/>
              <a:t>I also used Jira for our project management, team work to track issues and to automate workflows </a:t>
            </a:r>
          </a:p>
          <a:p>
            <a:r>
              <a:rPr lang="en-US" sz="3400" dirty="0"/>
              <a:t>Me and my colleagues came up with a plan of sharing splints to minimize the duration of our workflow and within four weeks of being committed we managed to come up with a working website according to the plan</a:t>
            </a:r>
          </a:p>
          <a:p>
            <a:r>
              <a:rPr lang="en-US" sz="3400" dirty="0"/>
              <a:t>Backlog was also used to prioritize our work as a team</a:t>
            </a:r>
          </a:p>
          <a:p>
            <a:r>
              <a:rPr lang="en-US" sz="3400" dirty="0"/>
              <a:t>We grouped our splints and shared them accordingly to the team members and I was also a scrum master and I facilitated the given task on the splint and completed within the given retrospective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4600" b="1" u="sng" dirty="0">
                <a:solidFill>
                  <a:schemeClr val="accent6"/>
                </a:solidFill>
              </a:rPr>
              <a:t>User Story</a:t>
            </a:r>
          </a:p>
          <a:p>
            <a:r>
              <a:rPr lang="en-US" sz="4600" i="1" dirty="0"/>
              <a:t>Being able to login and out</a:t>
            </a:r>
          </a:p>
          <a:p>
            <a:r>
              <a:rPr lang="en-US" sz="4600" i="1" dirty="0"/>
              <a:t>To make a booking </a:t>
            </a:r>
          </a:p>
          <a:p>
            <a:r>
              <a:rPr lang="en-US" sz="4600" i="1" dirty="0"/>
              <a:t>To make an appointment for different practitioners</a:t>
            </a:r>
          </a:p>
          <a:p>
            <a:r>
              <a:rPr lang="en-US" sz="4600" i="1" dirty="0"/>
              <a:t>To choose time and change time for an appointment</a:t>
            </a:r>
          </a:p>
          <a:p>
            <a:r>
              <a:rPr lang="en-US" sz="4600" i="1" dirty="0"/>
              <a:t>To edit an appointment  </a:t>
            </a:r>
          </a:p>
          <a:p>
            <a:endParaRPr lang="en-US" sz="4600" i="1" dirty="0"/>
          </a:p>
          <a:p>
            <a:pPr marL="0" indent="0">
              <a:buNone/>
            </a:pPr>
            <a:r>
              <a:rPr lang="en-US" sz="4600" b="1" u="sng" dirty="0">
                <a:solidFill>
                  <a:schemeClr val="accent6"/>
                </a:solidFill>
              </a:rPr>
              <a:t>BUG</a:t>
            </a:r>
          </a:p>
          <a:p>
            <a:r>
              <a:rPr lang="en-US" sz="4600" i="1" dirty="0"/>
              <a:t>Failed to make a delete button</a:t>
            </a:r>
          </a:p>
          <a:p>
            <a:endParaRPr lang="en-US" sz="4600" b="1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SS" dirty="0"/>
          </a:p>
        </p:txBody>
      </p:sp>
    </p:spTree>
    <p:extLst>
      <p:ext uri="{BB962C8B-B14F-4D97-AF65-F5344CB8AC3E}">
        <p14:creationId xmlns:p14="http://schemas.microsoft.com/office/powerpoint/2010/main" val="1355058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838</Words>
  <Application>Microsoft Office PowerPoint</Application>
  <PresentationFormat>Widescreen</PresentationFormat>
  <Paragraphs>119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system-ui</vt:lpstr>
      <vt:lpstr>Office Theme</vt:lpstr>
      <vt:lpstr>Software Engineering</vt:lpstr>
      <vt:lpstr>Mental Health Care Mastery LTD</vt:lpstr>
      <vt:lpstr>HOME PAGE</vt:lpstr>
      <vt:lpstr>Requirements Specification</vt:lpstr>
      <vt:lpstr>MY PRESENTATION VIDEO</vt:lpstr>
      <vt:lpstr>Design</vt:lpstr>
      <vt:lpstr>Implementation – Care Mastery LTD</vt:lpstr>
      <vt:lpstr>Testing</vt:lpstr>
      <vt:lpstr>Tracking with Jira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Sibanda, Sharon</dc:creator>
  <cp:lastModifiedBy>user</cp:lastModifiedBy>
  <cp:revision>35</cp:revision>
  <dcterms:created xsi:type="dcterms:W3CDTF">2023-04-01T23:41:47Z</dcterms:created>
  <dcterms:modified xsi:type="dcterms:W3CDTF">2023-06-09T18:29:46Z</dcterms:modified>
</cp:coreProperties>
</file>